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74" r:id="rId3"/>
    <p:sldId id="275" r:id="rId4"/>
    <p:sldId id="281" r:id="rId5"/>
    <p:sldId id="276" r:id="rId6"/>
    <p:sldId id="277" r:id="rId7"/>
    <p:sldId id="278" r:id="rId8"/>
    <p:sldId id="279" r:id="rId9"/>
    <p:sldId id="282" r:id="rId10"/>
    <p:sldId id="280" r:id="rId11"/>
    <p:sldId id="284" r:id="rId12"/>
    <p:sldId id="285" r:id="rId13"/>
    <p:sldId id="287" r:id="rId14"/>
    <p:sldId id="288" r:id="rId15"/>
    <p:sldId id="286" r:id="rId16"/>
    <p:sldId id="289" r:id="rId17"/>
    <p:sldId id="290" r:id="rId18"/>
    <p:sldId id="291" r:id="rId19"/>
    <p:sldId id="293" r:id="rId20"/>
    <p:sldId id="292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9208"/>
    <a:srgbClr val="056305"/>
    <a:srgbClr val="078B07"/>
    <a:srgbClr val="078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85F4A-3202-48ED-9727-BA137DF1C620}" v="154" dt="2021-10-14T10:51:23.923"/>
  </p1510:revLst>
</p1510:revInfo>
</file>

<file path=ppt/tableStyles.xml><?xml version="1.0" encoding="utf-8"?>
<a:tblStyleLst xmlns:a="http://schemas.openxmlformats.org/drawingml/2006/main" def="{E59B0A2A-2EBD-4267-9EA0-74543775EFEE}">
  <a:tblStyle styleId="{E59B0A2A-2EBD-4267-9EA0-74543775EFEE}" styleName="Table_0">
    <a:wholeTbl>
      <a:tcTxStyle b="off" i="off">
        <a:font>
          <a:latin typeface="Casper"/>
          <a:ea typeface="Casper"/>
          <a:cs typeface="Casper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9"/>
          </a:solidFill>
        </a:fill>
      </a:tcStyle>
    </a:wholeTbl>
    <a:band1H>
      <a:tcTxStyle/>
      <a:tcStyle>
        <a:tcBdr/>
        <a:fill>
          <a:solidFill>
            <a:srgbClr val="CBCE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E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sper"/>
          <a:ea typeface="Casper"/>
          <a:cs typeface="Casper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sper"/>
          <a:ea typeface="Casper"/>
          <a:cs typeface="Casper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sper"/>
          <a:ea typeface="Casper"/>
          <a:cs typeface="Casper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sper"/>
          <a:ea typeface="Casper"/>
          <a:cs typeface="Casper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88" d="100"/>
          <a:sy n="88" d="100"/>
        </p:scale>
        <p:origin x="13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s gürgüneş" userId="e1f57d9103d71c2e" providerId="Windows Live" clId="Web-{9D185F4A-3202-48ED-9727-BA137DF1C620}"/>
    <pc:docChg chg="modSld">
      <pc:chgData name="aras gürgüneş" userId="e1f57d9103d71c2e" providerId="Windows Live" clId="Web-{9D185F4A-3202-48ED-9727-BA137DF1C620}" dt="2021-10-14T10:51:23.751" v="102" actId="20577"/>
      <pc:docMkLst>
        <pc:docMk/>
      </pc:docMkLst>
      <pc:sldChg chg="modSp">
        <pc:chgData name="aras gürgüneş" userId="e1f57d9103d71c2e" providerId="Windows Live" clId="Web-{9D185F4A-3202-48ED-9727-BA137DF1C620}" dt="2021-10-14T10:51:23.751" v="102" actId="20577"/>
        <pc:sldMkLst>
          <pc:docMk/>
          <pc:sldMk cId="0" sldId="256"/>
        </pc:sldMkLst>
        <pc:spChg chg="mod">
          <ac:chgData name="aras gürgüneş" userId="e1f57d9103d71c2e" providerId="Windows Live" clId="Web-{9D185F4A-3202-48ED-9727-BA137DF1C620}" dt="2021-10-14T10:51:23.751" v="102" actId="20577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aras gürgüneş" userId="e1f57d9103d71c2e" providerId="Windows Live" clId="Web-{9D185F4A-3202-48ED-9727-BA137DF1C620}" dt="2021-10-14T10:41:02.563" v="21" actId="20577"/>
          <ac:spMkLst>
            <pc:docMk/>
            <pc:sldMk cId="0" sldId="256"/>
            <ac:spMk id="163" creationId="{00000000-0000-0000-0000-000000000000}"/>
          </ac:spMkLst>
        </pc:spChg>
        <pc:spChg chg="mod">
          <ac:chgData name="aras gürgüneş" userId="e1f57d9103d71c2e" providerId="Windows Live" clId="Web-{9D185F4A-3202-48ED-9727-BA137DF1C620}" dt="2021-10-14T10:50:53.844" v="94" actId="20577"/>
          <ac:spMkLst>
            <pc:docMk/>
            <pc:sldMk cId="0" sldId="256"/>
            <ac:spMk id="164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2:51.832" v="33" actId="20577"/>
        <pc:sldMkLst>
          <pc:docMk/>
          <pc:sldMk cId="1722814493" sldId="275"/>
        </pc:sldMkLst>
        <pc:spChg chg="mod">
          <ac:chgData name="aras gürgüneş" userId="e1f57d9103d71c2e" providerId="Windows Live" clId="Web-{9D185F4A-3202-48ED-9727-BA137DF1C620}" dt="2021-10-14T10:42:51.832" v="33" actId="20577"/>
          <ac:spMkLst>
            <pc:docMk/>
            <pc:sldMk cId="1722814493" sldId="275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3:06.629" v="35" actId="20577"/>
        <pc:sldMkLst>
          <pc:docMk/>
          <pc:sldMk cId="3818565678" sldId="276"/>
        </pc:sldMkLst>
        <pc:spChg chg="mod">
          <ac:chgData name="aras gürgüneş" userId="e1f57d9103d71c2e" providerId="Windows Live" clId="Web-{9D185F4A-3202-48ED-9727-BA137DF1C620}" dt="2021-10-14T10:43:06.629" v="35" actId="20577"/>
          <ac:spMkLst>
            <pc:docMk/>
            <pc:sldMk cId="3818565678" sldId="276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3:28.801" v="37" actId="20577"/>
        <pc:sldMkLst>
          <pc:docMk/>
          <pc:sldMk cId="1975394982" sldId="277"/>
        </pc:sldMkLst>
        <pc:spChg chg="mod">
          <ac:chgData name="aras gürgüneş" userId="e1f57d9103d71c2e" providerId="Windows Live" clId="Web-{9D185F4A-3202-48ED-9727-BA137DF1C620}" dt="2021-10-14T10:43:28.801" v="37" actId="20577"/>
          <ac:spMkLst>
            <pc:docMk/>
            <pc:sldMk cId="1975394982" sldId="277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3:37.770" v="39" actId="20577"/>
        <pc:sldMkLst>
          <pc:docMk/>
          <pc:sldMk cId="1046737143" sldId="278"/>
        </pc:sldMkLst>
        <pc:spChg chg="mod">
          <ac:chgData name="aras gürgüneş" userId="e1f57d9103d71c2e" providerId="Windows Live" clId="Web-{9D185F4A-3202-48ED-9727-BA137DF1C620}" dt="2021-10-14T10:43:37.770" v="39" actId="20577"/>
          <ac:spMkLst>
            <pc:docMk/>
            <pc:sldMk cId="1046737143" sldId="278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3:47.193" v="41" actId="20577"/>
        <pc:sldMkLst>
          <pc:docMk/>
          <pc:sldMk cId="3137325398" sldId="279"/>
        </pc:sldMkLst>
        <pc:spChg chg="mod">
          <ac:chgData name="aras gürgüneş" userId="e1f57d9103d71c2e" providerId="Windows Live" clId="Web-{9D185F4A-3202-48ED-9727-BA137DF1C620}" dt="2021-10-14T10:43:47.193" v="41" actId="20577"/>
          <ac:spMkLst>
            <pc:docMk/>
            <pc:sldMk cId="3137325398" sldId="279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4:02.630" v="43" actId="20577"/>
        <pc:sldMkLst>
          <pc:docMk/>
          <pc:sldMk cId="3671600236" sldId="280"/>
        </pc:sldMkLst>
        <pc:spChg chg="mod">
          <ac:chgData name="aras gürgüneş" userId="e1f57d9103d71c2e" providerId="Windows Live" clId="Web-{9D185F4A-3202-48ED-9727-BA137DF1C620}" dt="2021-10-14T10:44:02.630" v="43" actId="20577"/>
          <ac:spMkLst>
            <pc:docMk/>
            <pc:sldMk cId="3671600236" sldId="280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5:39.602" v="63" actId="20577"/>
        <pc:sldMkLst>
          <pc:docMk/>
          <pc:sldMk cId="1224411394" sldId="281"/>
        </pc:sldMkLst>
        <pc:spChg chg="mod">
          <ac:chgData name="aras gürgüneş" userId="e1f57d9103d71c2e" providerId="Windows Live" clId="Web-{9D185F4A-3202-48ED-9727-BA137DF1C620}" dt="2021-10-14T10:45:39.602" v="63" actId="20577"/>
          <ac:spMkLst>
            <pc:docMk/>
            <pc:sldMk cId="1224411394" sldId="281"/>
            <ac:spMk id="6" creationId="{1CE9FDD6-5558-43A0-9EC3-E2FA743F2129}"/>
          </ac:spMkLst>
        </pc:spChg>
      </pc:sldChg>
      <pc:sldChg chg="modSp">
        <pc:chgData name="aras gürgüneş" userId="e1f57d9103d71c2e" providerId="Windows Live" clId="Web-{9D185F4A-3202-48ED-9727-BA137DF1C620}" dt="2021-10-14T10:44:12.803" v="46" actId="20577"/>
        <pc:sldMkLst>
          <pc:docMk/>
          <pc:sldMk cId="1127283680" sldId="284"/>
        </pc:sldMkLst>
        <pc:spChg chg="mod">
          <ac:chgData name="aras gürgüneş" userId="e1f57d9103d71c2e" providerId="Windows Live" clId="Web-{9D185F4A-3202-48ED-9727-BA137DF1C620}" dt="2021-10-14T10:44:12.803" v="46" actId="20577"/>
          <ac:spMkLst>
            <pc:docMk/>
            <pc:sldMk cId="1127283680" sldId="284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4:23.053" v="48" actId="20577"/>
        <pc:sldMkLst>
          <pc:docMk/>
          <pc:sldMk cId="3406292209" sldId="285"/>
        </pc:sldMkLst>
        <pc:spChg chg="mod">
          <ac:chgData name="aras gürgüneş" userId="e1f57d9103d71c2e" providerId="Windows Live" clId="Web-{9D185F4A-3202-48ED-9727-BA137DF1C620}" dt="2021-10-14T10:44:23.053" v="48" actId="20577"/>
          <ac:spMkLst>
            <pc:docMk/>
            <pc:sldMk cId="3406292209" sldId="285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4:40.506" v="53" actId="20577"/>
        <pc:sldMkLst>
          <pc:docMk/>
          <pc:sldMk cId="4015975374" sldId="286"/>
        </pc:sldMkLst>
        <pc:spChg chg="mod">
          <ac:chgData name="aras gürgüneş" userId="e1f57d9103d71c2e" providerId="Windows Live" clId="Web-{9D185F4A-3202-48ED-9727-BA137DF1C620}" dt="2021-10-14T10:44:40.506" v="53" actId="20577"/>
          <ac:spMkLst>
            <pc:docMk/>
            <pc:sldMk cId="4015975374" sldId="286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4:33.569" v="51" actId="20577"/>
        <pc:sldMkLst>
          <pc:docMk/>
          <pc:sldMk cId="180524628" sldId="288"/>
        </pc:sldMkLst>
        <pc:spChg chg="mod">
          <ac:chgData name="aras gürgüneş" userId="e1f57d9103d71c2e" providerId="Windows Live" clId="Web-{9D185F4A-3202-48ED-9727-BA137DF1C620}" dt="2021-10-14T10:44:33.569" v="51" actId="20577"/>
          <ac:spMkLst>
            <pc:docMk/>
            <pc:sldMk cId="180524628" sldId="288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6:57.885" v="71"/>
        <pc:sldMkLst>
          <pc:docMk/>
          <pc:sldMk cId="3743136878" sldId="289"/>
        </pc:sldMkLst>
        <pc:spChg chg="mod">
          <ac:chgData name="aras gürgüneş" userId="e1f57d9103d71c2e" providerId="Windows Live" clId="Web-{9D185F4A-3202-48ED-9727-BA137DF1C620}" dt="2021-10-14T10:44:50.944" v="55" actId="20577"/>
          <ac:spMkLst>
            <pc:docMk/>
            <pc:sldMk cId="3743136878" sldId="289"/>
            <ac:spMk id="2" creationId="{00000000-0000-0000-0000-000000000000}"/>
          </ac:spMkLst>
        </pc:spChg>
        <pc:spChg chg="mod">
          <ac:chgData name="aras gürgüneş" userId="e1f57d9103d71c2e" providerId="Windows Live" clId="Web-{9D185F4A-3202-48ED-9727-BA137DF1C620}" dt="2021-10-14T10:46:51.978" v="70"/>
          <ac:spMkLst>
            <pc:docMk/>
            <pc:sldMk cId="3743136878" sldId="289"/>
            <ac:spMk id="16" creationId="{00000000-0000-0000-0000-000000000000}"/>
          </ac:spMkLst>
        </pc:spChg>
        <pc:spChg chg="mod">
          <ac:chgData name="aras gürgüneş" userId="e1f57d9103d71c2e" providerId="Windows Live" clId="Web-{9D185F4A-3202-48ED-9727-BA137DF1C620}" dt="2021-10-14T10:46:57.885" v="71"/>
          <ac:spMkLst>
            <pc:docMk/>
            <pc:sldMk cId="3743136878" sldId="289"/>
            <ac:spMk id="17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4:59.210" v="57" actId="20577"/>
        <pc:sldMkLst>
          <pc:docMk/>
          <pc:sldMk cId="577121365" sldId="290"/>
        </pc:sldMkLst>
        <pc:spChg chg="mod">
          <ac:chgData name="aras gürgüneş" userId="e1f57d9103d71c2e" providerId="Windows Live" clId="Web-{9D185F4A-3202-48ED-9727-BA137DF1C620}" dt="2021-10-14T10:44:59.210" v="57" actId="20577"/>
          <ac:spMkLst>
            <pc:docMk/>
            <pc:sldMk cId="577121365" sldId="290"/>
            <ac:spMk id="2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7:41.027" v="73"/>
        <pc:sldMkLst>
          <pc:docMk/>
          <pc:sldMk cId="3097714523" sldId="291"/>
        </pc:sldMkLst>
        <pc:spChg chg="mod">
          <ac:chgData name="aras gürgüneş" userId="e1f57d9103d71c2e" providerId="Windows Live" clId="Web-{9D185F4A-3202-48ED-9727-BA137DF1C620}" dt="2021-10-14T10:45:06.726" v="59" actId="20577"/>
          <ac:spMkLst>
            <pc:docMk/>
            <pc:sldMk cId="3097714523" sldId="291"/>
            <ac:spMk id="2" creationId="{00000000-0000-0000-0000-000000000000}"/>
          </ac:spMkLst>
        </pc:spChg>
        <pc:spChg chg="mod">
          <ac:chgData name="aras gürgüneş" userId="e1f57d9103d71c2e" providerId="Windows Live" clId="Web-{9D185F4A-3202-48ED-9727-BA137DF1C620}" dt="2021-10-14T10:47:41.027" v="73"/>
          <ac:spMkLst>
            <pc:docMk/>
            <pc:sldMk cId="3097714523" sldId="291"/>
            <ac:spMk id="7" creationId="{00000000-0000-0000-0000-000000000000}"/>
          </ac:spMkLst>
        </pc:spChg>
      </pc:sldChg>
      <pc:sldChg chg="modSp">
        <pc:chgData name="aras gürgüneş" userId="e1f57d9103d71c2e" providerId="Windows Live" clId="Web-{9D185F4A-3202-48ED-9727-BA137DF1C620}" dt="2021-10-14T10:45:44.524" v="67" actId="20577"/>
        <pc:sldMkLst>
          <pc:docMk/>
          <pc:sldMk cId="3922925455" sldId="292"/>
        </pc:sldMkLst>
        <pc:spChg chg="mod">
          <ac:chgData name="aras gürgüneş" userId="e1f57d9103d71c2e" providerId="Windows Live" clId="Web-{9D185F4A-3202-48ED-9727-BA137DF1C620}" dt="2021-10-14T10:45:44.524" v="67" actId="20577"/>
          <ac:spMkLst>
            <pc:docMk/>
            <pc:sldMk cId="3922925455" sldId="292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2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7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58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0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380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58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56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71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56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394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28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16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3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00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79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65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09DB-EE45-4E6E-AD04-86FDF5E2645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83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7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48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68313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2006600" y="-635000"/>
            <a:ext cx="5130800" cy="8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30200" y="1984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30200" y="1041400"/>
            <a:ext cx="8483600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0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305800" y="6381750"/>
            <a:ext cx="73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30200" y="185738"/>
            <a:ext cx="8483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0200" y="1041400"/>
            <a:ext cx="8483600" cy="5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 descr="Slide_footnot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6497638"/>
            <a:ext cx="7165975" cy="3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2232314" y="479553"/>
            <a:ext cx="5184775" cy="1668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963592" y="3374084"/>
            <a:ext cx="69240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tr-TR" sz="2400" b="1" i="0" u="none" strike="noStrike" cap="none" dirty="0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es-ES" sz="2400" b="1" i="0" u="none" strike="noStrike" cap="none" dirty="0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2400" b="1" dirty="0">
                <a:solidFill>
                  <a:srgbClr val="274857"/>
                </a:solidFill>
              </a:rPr>
              <a:t>         -</a:t>
            </a:r>
          </a:p>
        </p:txBody>
      </p:sp>
      <p:sp>
        <p:nvSpPr>
          <p:cNvPr id="163" name="Google Shape;163;p25"/>
          <p:cNvSpPr txBox="1"/>
          <p:nvPr/>
        </p:nvSpPr>
        <p:spPr>
          <a:xfrm>
            <a:off x="1484082" y="3835749"/>
            <a:ext cx="70549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tr-TR" sz="2400" b="1" i="0" u="none" strike="noStrike" cap="none" dirty="0" err="1">
                <a:solidFill>
                  <a:srgbClr val="274857"/>
                </a:solidFill>
                <a:ea typeface="Arial"/>
                <a:cs typeface="Arial"/>
                <a:sym typeface="Arial"/>
              </a:rPr>
              <a:t>Students</a:t>
            </a:r>
            <a:r>
              <a:rPr lang="es-ES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:</a:t>
            </a:r>
            <a:r>
              <a:rPr lang="tr-TR" sz="2400" b="1" dirty="0">
                <a:solidFill>
                  <a:srgbClr val="274857"/>
                </a:solidFill>
              </a:rPr>
              <a:t>       </a:t>
            </a:r>
            <a:r>
              <a:rPr lang="tr-TR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 </a:t>
            </a:r>
            <a:r>
              <a:rPr lang="tr-TR" sz="2400" b="1" dirty="0">
                <a:solidFill>
                  <a:srgbClr val="274857"/>
                </a:solidFill>
              </a:rPr>
              <a:t> </a:t>
            </a:r>
            <a:r>
              <a:rPr lang="tr-TR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 Berkay Arpacı</a:t>
            </a:r>
            <a:endParaRPr lang="tr-TR" sz="2400" b="1" i="0" u="none" strike="noStrike" cap="none" dirty="0">
              <a:solidFill>
                <a:srgbClr val="274857"/>
              </a:solidFill>
              <a:ea typeface="Arial"/>
              <a:cs typeface="Arial"/>
            </a:endParaRPr>
          </a:p>
          <a:p>
            <a:r>
              <a:rPr lang="tr-TR" sz="2400" b="1" dirty="0">
                <a:solidFill>
                  <a:srgbClr val="274857"/>
                </a:solidFill>
              </a:rPr>
              <a:t>	                Mert Yazan</a:t>
            </a:r>
          </a:p>
          <a:p>
            <a:r>
              <a:rPr lang="tr-TR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		</a:t>
            </a:r>
            <a:r>
              <a:rPr lang="tr-TR" sz="2400" b="1" dirty="0">
                <a:solidFill>
                  <a:srgbClr val="274857"/>
                </a:solidFill>
              </a:rPr>
              <a:t>    </a:t>
            </a:r>
            <a:r>
              <a:rPr lang="tr-TR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 </a:t>
            </a:r>
            <a:r>
              <a:rPr lang="tr-TR" sz="2400" b="1" i="0" u="none" strike="noStrike" cap="none" dirty="0" err="1">
                <a:solidFill>
                  <a:srgbClr val="274857"/>
                </a:solidFill>
                <a:ea typeface="Arial"/>
                <a:cs typeface="Arial"/>
                <a:sym typeface="Arial"/>
              </a:rPr>
              <a:t>Tino</a:t>
            </a:r>
            <a:r>
              <a:rPr lang="tr-TR" sz="2400" b="1" i="0" u="none" strike="noStrike" cap="none" dirty="0">
                <a:solidFill>
                  <a:srgbClr val="274857"/>
                </a:solidFill>
                <a:ea typeface="Arial"/>
                <a:cs typeface="Arial"/>
                <a:sym typeface="Arial"/>
              </a:rPr>
              <a:t> </a:t>
            </a:r>
            <a:r>
              <a:rPr lang="tr-TR" sz="2400" b="1" i="0" u="none" strike="noStrike" cap="none" dirty="0" err="1">
                <a:solidFill>
                  <a:srgbClr val="274857"/>
                </a:solidFill>
                <a:ea typeface="Arial"/>
                <a:cs typeface="Arial"/>
                <a:sym typeface="Arial"/>
              </a:rPr>
              <a:t>Margely</a:t>
            </a:r>
            <a:endParaRPr lang="tr-TR" sz="2400" b="1" i="0" u="none" strike="noStrike" cap="none" dirty="0">
              <a:solidFill>
                <a:srgbClr val="274857"/>
              </a:solidFill>
              <a:ea typeface="Arial"/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2748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75955" y="2911974"/>
            <a:ext cx="6103116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tr-TR" sz="2400" b="1" dirty="0">
                <a:solidFill>
                  <a:srgbClr val="274857"/>
                </a:solidFill>
              </a:rPr>
              <a:t>Project </a:t>
            </a:r>
            <a:r>
              <a:rPr lang="tr-TR" sz="2400" b="1" dirty="0">
                <a:solidFill>
                  <a:schemeClr val="accent1"/>
                </a:solidFill>
              </a:rPr>
              <a:t>Name</a:t>
            </a:r>
            <a:r>
              <a:rPr lang="es-ES" sz="2400" b="1" i="0" u="none" strike="noStrike" cap="none" dirty="0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2400" b="1" dirty="0">
                <a:solidFill>
                  <a:srgbClr val="274857"/>
                </a:solidFill>
              </a:rPr>
              <a:t>           Inpainting            </a:t>
            </a:r>
            <a:endParaRPr lang="es-ES" sz="2400" b="1" i="0" u="none" strike="noStrike" cap="none" dirty="0">
              <a:solidFill>
                <a:srgbClr val="274857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Implementation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90283" y="1236617"/>
            <a:ext cx="792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mask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intensities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purely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(255, 0, 0).  </a:t>
            </a:r>
          </a:p>
        </p:txBody>
      </p:sp>
      <p:sp>
        <p:nvSpPr>
          <p:cNvPr id="3" name="Dikdörtgen 2"/>
          <p:cNvSpPr/>
          <p:nvPr/>
        </p:nvSpPr>
        <p:spPr>
          <a:xfrm>
            <a:off x="2033451" y="2090859"/>
            <a:ext cx="5273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Courier New" panose="02070309020205020404" pitchFamily="49" charset="0"/>
              </a:rPr>
              <a:t>mask = (I_ch1 == 1 &amp; I_ch2 == 0 &amp; I_ch3 == 0); 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3946" r="8741" b="11090"/>
          <a:stretch/>
        </p:blipFill>
        <p:spPr>
          <a:xfrm>
            <a:off x="2323011" y="2544992"/>
            <a:ext cx="4693920" cy="35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Implementation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90283" y="1236617"/>
            <a:ext cx="792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sparse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defined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ghost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form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98694" y="3187565"/>
            <a:ext cx="30586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)=p;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idx_Aj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idx</a:t>
            </a:r>
            <a:r>
              <a:rPr lang="en-US" dirty="0">
                <a:latin typeface="Courier New" panose="02070309020205020404" pitchFamily="49" charset="0"/>
              </a:rPr>
              <a:t>) = p+(ni+2);</a:t>
            </a:r>
            <a:endParaRPr lang="en-US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b(p) = 0;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3598169" y="2770522"/>
            <a:ext cx="202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East</a:t>
            </a:r>
          </a:p>
        </p:txBody>
      </p:sp>
      <p:sp>
        <p:nvSpPr>
          <p:cNvPr id="7" name="Dikdörtgen 6"/>
          <p:cNvSpPr/>
          <p:nvPr/>
        </p:nvSpPr>
        <p:spPr>
          <a:xfrm>
            <a:off x="3051707" y="3231335"/>
            <a:ext cx="31220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)=p;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idx_Aj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idx</a:t>
            </a:r>
            <a:r>
              <a:rPr lang="en-US" dirty="0">
                <a:latin typeface="Courier New" panose="02070309020205020404" pitchFamily="49" charset="0"/>
              </a:rPr>
              <a:t>) = p-(ni+2);</a:t>
            </a:r>
            <a:endParaRPr lang="tr-TR" dirty="0">
              <a:latin typeface="Courier New" panose="02070309020205020404" pitchFamily="49" charset="0"/>
            </a:endParaRP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b(p) = 0;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913449" y="2778633"/>
            <a:ext cx="202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West</a:t>
            </a:r>
          </a:p>
        </p:txBody>
      </p:sp>
      <p:sp>
        <p:nvSpPr>
          <p:cNvPr id="8" name="Dikdörtgen 7"/>
          <p:cNvSpPr/>
          <p:nvPr/>
        </p:nvSpPr>
        <p:spPr>
          <a:xfrm>
            <a:off x="5917474" y="3231335"/>
            <a:ext cx="25995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)= 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idx_Ai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idx_Aj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p-1;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a_ij</a:t>
            </a:r>
            <a:r>
              <a:rPr lang="tr-TR" dirty="0">
                <a:latin typeface="Courier New" panose="02070309020205020404" pitchFamily="49" charset="0"/>
              </a:rPr>
              <a:t>(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</a:t>
            </a:r>
            <a:r>
              <a:rPr lang="tr-TR" dirty="0" err="1">
                <a:latin typeface="Courier New" panose="02070309020205020404" pitchFamily="49" charset="0"/>
              </a:rPr>
              <a:t>idx</a:t>
            </a:r>
            <a:r>
              <a:rPr lang="tr-TR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dirty="0">
                <a:latin typeface="Courier New" panose="02070309020205020404" pitchFamily="49" charset="0"/>
              </a:rPr>
              <a:t>    b(p) = 0;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6202679" y="2755113"/>
            <a:ext cx="202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12728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Implementation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90283" y="1236617"/>
            <a:ext cx="792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mask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corresponding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accordingly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-144601" y="2137723"/>
            <a:ext cx="3317967" cy="430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>
                <a:latin typeface="Courier New" panose="02070309020205020404" pitchFamily="49" charset="0"/>
              </a:rPr>
              <a:t>	 </a:t>
            </a:r>
            <a:r>
              <a:rPr lang="tr-TR" sz="1050" dirty="0" err="1">
                <a:latin typeface="Courier New" panose="02070309020205020404" pitchFamily="49" charset="0"/>
              </a:rPr>
              <a:t>idx_Ai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)=p;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p-(ni+2);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a_ij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-1;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idx_Ai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p-1;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a_ij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tr-TR" sz="1050" dirty="0" err="1">
                <a:solidFill>
                  <a:srgbClr val="228B22"/>
                </a:solidFill>
                <a:latin typeface="Courier New" panose="02070309020205020404" pitchFamily="49" charset="0"/>
              </a:rPr>
              <a:t>for</a:t>
            </a:r>
            <a:r>
              <a:rPr lang="tr-TR" sz="105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tr-TR" sz="1050" dirty="0" err="1">
                <a:solidFill>
                  <a:srgbClr val="228B22"/>
                </a:solidFill>
                <a:latin typeface="Courier New" panose="02070309020205020404" pitchFamily="49" charset="0"/>
              </a:rPr>
              <a:t>the</a:t>
            </a:r>
            <a:r>
              <a:rPr lang="tr-TR" sz="1050" dirty="0">
                <a:solidFill>
                  <a:srgbClr val="228B22"/>
                </a:solidFill>
                <a:latin typeface="Courier New" panose="02070309020205020404" pitchFamily="49" charset="0"/>
              </a:rPr>
              <a:t> center </a:t>
            </a:r>
            <a:r>
              <a:rPr lang="tr-TR" sz="1050" dirty="0" err="1">
                <a:solidFill>
                  <a:srgbClr val="228B22"/>
                </a:solidFill>
                <a:latin typeface="Courier New" panose="02070309020205020404" pitchFamily="49" charset="0"/>
              </a:rPr>
              <a:t>pixel</a:t>
            </a:r>
            <a:r>
              <a:rPr lang="tr-TR" sz="105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idx_Ai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)=p;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p;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a_ij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4;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idx_Ai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a_ij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idx_Ai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idx_Aj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p+(ni+2);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a_ij</a:t>
            </a:r>
            <a:r>
              <a:rPr lang="tr-TR" sz="1050" dirty="0">
                <a:latin typeface="Courier New" panose="02070309020205020404" pitchFamily="49" charset="0"/>
              </a:rPr>
              <a:t>(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) = -1;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</a:t>
            </a:r>
            <a:r>
              <a:rPr lang="tr-TR" sz="1050" dirty="0" err="1">
                <a:latin typeface="Courier New" panose="02070309020205020404" pitchFamily="49" charset="0"/>
              </a:rPr>
              <a:t>idx</a:t>
            </a:r>
            <a:r>
              <a:rPr lang="tr-TR" sz="1050" dirty="0">
                <a:latin typeface="Courier New" panose="02070309020205020404" pitchFamily="49" charset="0"/>
              </a:rPr>
              <a:t>=idx+1;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        </a:t>
            </a:r>
          </a:p>
          <a:p>
            <a:r>
              <a:rPr lang="tr-TR" sz="1050" dirty="0">
                <a:latin typeface="Courier New" panose="02070309020205020404" pitchFamily="49" charset="0"/>
              </a:rPr>
              <a:t>            b(p) = 0;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5247683" y="3298615"/>
            <a:ext cx="27598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ourier New" panose="02070309020205020404" pitchFamily="49" charset="0"/>
              </a:rPr>
              <a:t>	 </a:t>
            </a:r>
            <a:r>
              <a:rPr lang="tr-TR" sz="1100" dirty="0" err="1">
                <a:latin typeface="Courier New" panose="02070309020205020404" pitchFamily="49" charset="0"/>
              </a:rPr>
              <a:t>idx_Ai</a:t>
            </a:r>
            <a:r>
              <a:rPr lang="tr-TR" sz="1100" dirty="0">
                <a:latin typeface="Courier New" panose="02070309020205020404" pitchFamily="49" charset="0"/>
              </a:rPr>
              <a:t>(</a:t>
            </a:r>
            <a:r>
              <a:rPr lang="tr-TR" sz="1100" dirty="0" err="1">
                <a:latin typeface="Courier New" panose="02070309020205020404" pitchFamily="49" charset="0"/>
              </a:rPr>
              <a:t>idx</a:t>
            </a:r>
            <a:r>
              <a:rPr lang="tr-TR" sz="1100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sz="1100" dirty="0">
                <a:latin typeface="Courier New" panose="02070309020205020404" pitchFamily="49" charset="0"/>
              </a:rPr>
              <a:t>            </a:t>
            </a:r>
            <a:r>
              <a:rPr lang="tr-TR" sz="1100" dirty="0" err="1">
                <a:latin typeface="Courier New" panose="02070309020205020404" pitchFamily="49" charset="0"/>
              </a:rPr>
              <a:t>idx_Aj</a:t>
            </a:r>
            <a:r>
              <a:rPr lang="tr-TR" sz="1100" dirty="0">
                <a:latin typeface="Courier New" panose="02070309020205020404" pitchFamily="49" charset="0"/>
              </a:rPr>
              <a:t>(</a:t>
            </a:r>
            <a:r>
              <a:rPr lang="tr-TR" sz="1100" dirty="0" err="1">
                <a:latin typeface="Courier New" panose="02070309020205020404" pitchFamily="49" charset="0"/>
              </a:rPr>
              <a:t>idx</a:t>
            </a:r>
            <a:r>
              <a:rPr lang="tr-TR" sz="1100" dirty="0">
                <a:latin typeface="Courier New" panose="02070309020205020404" pitchFamily="49" charset="0"/>
              </a:rPr>
              <a:t>) = p;</a:t>
            </a:r>
          </a:p>
          <a:p>
            <a:r>
              <a:rPr lang="tr-TR" sz="1100" dirty="0">
                <a:latin typeface="Courier New" panose="02070309020205020404" pitchFamily="49" charset="0"/>
              </a:rPr>
              <a:t>            </a:t>
            </a:r>
            <a:r>
              <a:rPr lang="tr-TR" sz="1100" dirty="0" err="1">
                <a:latin typeface="Courier New" panose="02070309020205020404" pitchFamily="49" charset="0"/>
              </a:rPr>
              <a:t>a_ij</a:t>
            </a:r>
            <a:r>
              <a:rPr lang="tr-TR" sz="1100" dirty="0">
                <a:latin typeface="Courier New" panose="02070309020205020404" pitchFamily="49" charset="0"/>
              </a:rPr>
              <a:t>(</a:t>
            </a:r>
            <a:r>
              <a:rPr lang="tr-TR" sz="1100" dirty="0" err="1">
                <a:latin typeface="Courier New" panose="02070309020205020404" pitchFamily="49" charset="0"/>
              </a:rPr>
              <a:t>idx</a:t>
            </a:r>
            <a:r>
              <a:rPr lang="tr-TR" sz="1100" dirty="0">
                <a:latin typeface="Courier New" panose="02070309020205020404" pitchFamily="49" charset="0"/>
              </a:rPr>
              <a:t>) = 1;   </a:t>
            </a:r>
          </a:p>
          <a:p>
            <a:r>
              <a:rPr lang="tr-TR" sz="1100" dirty="0">
                <a:latin typeface="Courier New" panose="02070309020205020404" pitchFamily="49" charset="0"/>
              </a:rPr>
              <a:t>            </a:t>
            </a:r>
            <a:r>
              <a:rPr lang="tr-TR" sz="1100" dirty="0" err="1">
                <a:latin typeface="Courier New" panose="02070309020205020404" pitchFamily="49" charset="0"/>
              </a:rPr>
              <a:t>idx</a:t>
            </a:r>
            <a:r>
              <a:rPr lang="tr-TR" sz="1100" dirty="0">
                <a:latin typeface="Courier New" panose="02070309020205020404" pitchFamily="49" charset="0"/>
              </a:rPr>
              <a:t>=idx+1;</a:t>
            </a:r>
          </a:p>
          <a:p>
            <a:endParaRPr lang="tr-TR" sz="1100" dirty="0">
              <a:latin typeface="Courier New" panose="02070309020205020404" pitchFamily="49" charset="0"/>
            </a:endParaRPr>
          </a:p>
          <a:p>
            <a:r>
              <a:rPr lang="tr-TR" sz="1100" dirty="0">
                <a:latin typeface="Courier New" panose="02070309020205020404" pitchFamily="49" charset="0"/>
              </a:rPr>
              <a:t>	 b(p) = </a:t>
            </a:r>
            <a:r>
              <a:rPr lang="tr-TR" sz="1100" dirty="0" err="1">
                <a:latin typeface="Courier New" panose="02070309020205020404" pitchFamily="49" charset="0"/>
              </a:rPr>
              <a:t>f_ext</a:t>
            </a:r>
            <a:r>
              <a:rPr lang="tr-TR" sz="1100" dirty="0">
                <a:latin typeface="Courier New" panose="02070309020205020404" pitchFamily="49" charset="0"/>
              </a:rPr>
              <a:t>(</a:t>
            </a:r>
            <a:r>
              <a:rPr lang="tr-TR" sz="1100" dirty="0" err="1">
                <a:latin typeface="Courier New" panose="02070309020205020404" pitchFamily="49" charset="0"/>
              </a:rPr>
              <a:t>i,j</a:t>
            </a:r>
            <a:r>
              <a:rPr lang="tr-TR" sz="1100" dirty="0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5688373" y="2831543"/>
            <a:ext cx="282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Image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2784880" y="3756129"/>
            <a:ext cx="282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Inpainting</a:t>
            </a:r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ağ Ok 14"/>
          <p:cNvSpPr/>
          <p:nvPr/>
        </p:nvSpPr>
        <p:spPr>
          <a:xfrm>
            <a:off x="2534082" y="3875696"/>
            <a:ext cx="888387" cy="230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629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9FDD6-5558-43A0-9EC3-E2FA743F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4" y="1580158"/>
            <a:ext cx="4783327" cy="3697685"/>
          </a:xfrm>
        </p:spPr>
        <p:txBody>
          <a:bodyPr anchor="ctr">
            <a:normAutofit/>
          </a:bodyPr>
          <a:lstStyle/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tr-TR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ED980-F0DE-419E-8E24-2FF772314EB5}"/>
              </a:ext>
            </a:extLst>
          </p:cNvPr>
          <p:cNvCxnSpPr/>
          <p:nvPr/>
        </p:nvCxnSpPr>
        <p:spPr>
          <a:xfrm>
            <a:off x="3488634" y="2400300"/>
            <a:ext cx="0" cy="2057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F807C-4026-4C7F-9475-7742AFC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905-05FF-46F8-A724-BB403E0604DD}" type="slidenum">
              <a:rPr lang="en-GB" smtClean="0"/>
              <a:t>13</a:t>
            </a:fld>
            <a:endParaRPr lang="en-GB" dirty="0"/>
          </a:p>
        </p:txBody>
      </p:sp>
      <p:pic>
        <p:nvPicPr>
          <p:cNvPr id="9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6960906" y="340314"/>
            <a:ext cx="1852894" cy="6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62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Results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: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Goal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 Image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8" t="3863" r="8728" b="10606"/>
          <a:stretch/>
        </p:blipFill>
        <p:spPr>
          <a:xfrm>
            <a:off x="2608611" y="4235611"/>
            <a:ext cx="3815987" cy="2081347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3946" r="8741" b="11090"/>
          <a:stretch/>
        </p:blipFill>
        <p:spPr>
          <a:xfrm>
            <a:off x="5183294" y="1565502"/>
            <a:ext cx="3451861" cy="222907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" y="1565503"/>
            <a:ext cx="3289402" cy="2229071"/>
          </a:xfrm>
          <a:prstGeom prst="rect">
            <a:avLst/>
          </a:prstGeom>
        </p:spPr>
      </p:pic>
      <p:sp>
        <p:nvSpPr>
          <p:cNvPr id="5" name="Artı 4"/>
          <p:cNvSpPr/>
          <p:nvPr/>
        </p:nvSpPr>
        <p:spPr>
          <a:xfrm>
            <a:off x="4258405" y="2574017"/>
            <a:ext cx="516400" cy="598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Eşittir 6"/>
          <p:cNvSpPr/>
          <p:nvPr/>
        </p:nvSpPr>
        <p:spPr>
          <a:xfrm>
            <a:off x="1428206" y="4980553"/>
            <a:ext cx="1018903" cy="59146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Results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grpSp>
        <p:nvGrpSpPr>
          <p:cNvPr id="12" name="Grup 11"/>
          <p:cNvGrpSpPr/>
          <p:nvPr/>
        </p:nvGrpSpPr>
        <p:grpSpPr>
          <a:xfrm>
            <a:off x="717164" y="2053529"/>
            <a:ext cx="7917991" cy="3838905"/>
            <a:chOff x="1236612" y="1672046"/>
            <a:chExt cx="9840686" cy="4528458"/>
          </a:xfrm>
        </p:grpSpPr>
        <p:pic>
          <p:nvPicPr>
            <p:cNvPr id="13" name="Resim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" t="4412" r="8746" b="13788"/>
            <a:stretch/>
          </p:blipFill>
          <p:spPr>
            <a:xfrm>
              <a:off x="1236612" y="4720046"/>
              <a:ext cx="2612572" cy="1480458"/>
            </a:xfrm>
            <a:prstGeom prst="rect">
              <a:avLst/>
            </a:prstGeom>
          </p:spPr>
        </p:pic>
        <p:pic>
          <p:nvPicPr>
            <p:cNvPr id="14" name="Resim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t="4753" r="8584" b="13196"/>
            <a:stretch/>
          </p:blipFill>
          <p:spPr>
            <a:xfrm>
              <a:off x="3222166" y="1750423"/>
              <a:ext cx="3744017" cy="2116183"/>
            </a:xfrm>
            <a:prstGeom prst="rect">
              <a:avLst/>
            </a:prstGeom>
          </p:spPr>
        </p:pic>
        <p:pic>
          <p:nvPicPr>
            <p:cNvPr id="15" name="Resim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6" t="5179" r="8716" b="13172"/>
            <a:stretch/>
          </p:blipFill>
          <p:spPr>
            <a:xfrm>
              <a:off x="4223652" y="4328160"/>
              <a:ext cx="3309258" cy="1872343"/>
            </a:xfrm>
            <a:prstGeom prst="rect">
              <a:avLst/>
            </a:prstGeom>
          </p:spPr>
        </p:pic>
        <p:pic>
          <p:nvPicPr>
            <p:cNvPr id="18" name="Resim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7" t="3349" r="7265" b="10398"/>
            <a:stretch/>
          </p:blipFill>
          <p:spPr>
            <a:xfrm>
              <a:off x="7768041" y="4049487"/>
              <a:ext cx="3309257" cy="2142308"/>
            </a:xfrm>
            <a:prstGeom prst="rect">
              <a:avLst/>
            </a:prstGeom>
          </p:spPr>
        </p:pic>
        <p:pic>
          <p:nvPicPr>
            <p:cNvPr id="19" name="Resim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9" t="4759" r="17994" b="12176"/>
            <a:stretch/>
          </p:blipFill>
          <p:spPr>
            <a:xfrm>
              <a:off x="1280155" y="1733006"/>
              <a:ext cx="1541417" cy="2629988"/>
            </a:xfrm>
            <a:prstGeom prst="rect">
              <a:avLst/>
            </a:prstGeom>
          </p:spPr>
        </p:pic>
        <p:pic>
          <p:nvPicPr>
            <p:cNvPr id="20" name="Resim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7144" r="12644" b="19150"/>
            <a:stretch/>
          </p:blipFill>
          <p:spPr>
            <a:xfrm>
              <a:off x="7106188" y="1672046"/>
              <a:ext cx="3960223" cy="2249656"/>
            </a:xfrm>
            <a:prstGeom prst="rect">
              <a:avLst/>
            </a:prstGeom>
          </p:spPr>
        </p:pic>
      </p:grpSp>
      <p:sp>
        <p:nvSpPr>
          <p:cNvPr id="21" name="Metin kutusu 20"/>
          <p:cNvSpPr txBox="1"/>
          <p:nvPr/>
        </p:nvSpPr>
        <p:spPr>
          <a:xfrm>
            <a:off x="590283" y="1236617"/>
            <a:ext cx="792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sections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follows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1597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Results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: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Additional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Example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3" y="1431584"/>
            <a:ext cx="3136986" cy="2118357"/>
          </a:xfrm>
          <a:prstGeom prst="rect">
            <a:avLst/>
          </a:prstGeom>
        </p:spPr>
      </p:pic>
      <p:sp>
        <p:nvSpPr>
          <p:cNvPr id="16" name="Artı 15"/>
          <p:cNvSpPr/>
          <p:nvPr/>
        </p:nvSpPr>
        <p:spPr>
          <a:xfrm>
            <a:off x="4149713" y="2183037"/>
            <a:ext cx="635811" cy="734334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Eşittir 16"/>
          <p:cNvSpPr/>
          <p:nvPr/>
        </p:nvSpPr>
        <p:spPr>
          <a:xfrm>
            <a:off x="1445623" y="4649627"/>
            <a:ext cx="1018903" cy="591464"/>
          </a:xfrm>
          <a:prstGeom prst="mathEqual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24" name="Resi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6" y="3886181"/>
            <a:ext cx="3136986" cy="211835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631" y="1289055"/>
            <a:ext cx="3805524" cy="23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Results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: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Additional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Example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590283" y="1236617"/>
            <a:ext cx="792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doesn’t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it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2050" name="Picture 2" descr="Paralar için arayan büyüteç ile adam Çıkartması Pixerstick • Pixers® -  Haydi dünyanızı değiştirel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56" y="1979954"/>
            <a:ext cx="2143125" cy="31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2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Results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: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Additional</a:t>
            </a:r>
            <a:r>
              <a:rPr lang="tr-TR" sz="32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tr-TR" sz="3200" dirty="0" err="1">
                <a:solidFill>
                  <a:schemeClr val="accent1"/>
                </a:solidFill>
                <a:cs typeface="Calibri"/>
              </a:rPr>
              <a:t>Example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590283" y="1236617"/>
            <a:ext cx="792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mask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smooth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thresholding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mask.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inpainted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neighbouring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50" y="3945373"/>
            <a:ext cx="3588187" cy="223711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337" y="3945372"/>
            <a:ext cx="3923609" cy="2011291"/>
          </a:xfrm>
          <a:prstGeom prst="rect">
            <a:avLst/>
          </a:prstGeom>
        </p:spPr>
      </p:pic>
      <p:sp>
        <p:nvSpPr>
          <p:cNvPr id="7" name="Aşağı Ok 6"/>
          <p:cNvSpPr/>
          <p:nvPr/>
        </p:nvSpPr>
        <p:spPr>
          <a:xfrm rot="10512493">
            <a:off x="5413602" y="4957421"/>
            <a:ext cx="174184" cy="498903"/>
          </a:xfrm>
          <a:prstGeom prst="downArrow">
            <a:avLst/>
          </a:prstGeom>
          <a:solidFill>
            <a:srgbClr val="089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771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9FDD6-5558-43A0-9EC3-E2FA743F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4" y="1580158"/>
            <a:ext cx="4783327" cy="3697685"/>
          </a:xfrm>
        </p:spPr>
        <p:txBody>
          <a:bodyPr anchor="ctr">
            <a:normAutofit/>
          </a:bodyPr>
          <a:lstStyle/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tr-TR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ED980-F0DE-419E-8E24-2FF772314EB5}"/>
              </a:ext>
            </a:extLst>
          </p:cNvPr>
          <p:cNvCxnSpPr/>
          <p:nvPr/>
        </p:nvCxnSpPr>
        <p:spPr>
          <a:xfrm>
            <a:off x="3488634" y="2400300"/>
            <a:ext cx="0" cy="2057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F807C-4026-4C7F-9475-7742AFC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905-05FF-46F8-A724-BB403E0604DD}" type="slidenum">
              <a:rPr lang="en-GB" smtClean="0"/>
              <a:t>19</a:t>
            </a:fld>
            <a:endParaRPr lang="en-GB" dirty="0"/>
          </a:p>
        </p:txBody>
      </p:sp>
      <p:pic>
        <p:nvPicPr>
          <p:cNvPr id="9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6960906" y="340314"/>
            <a:ext cx="1852894" cy="6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58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E152CE-3B8A-418C-A4A9-20DB16DC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0158"/>
            <a:ext cx="2620772" cy="3697685"/>
          </a:xfrm>
        </p:spPr>
        <p:txBody>
          <a:bodyPr>
            <a:normAutofit/>
          </a:bodyPr>
          <a:lstStyle/>
          <a:p>
            <a:pPr algn="r"/>
            <a:r>
              <a:rPr lang="tr-TR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endParaRPr lang="en-GB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9FDD6-5558-43A0-9EC3-E2FA743F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4" y="1580158"/>
            <a:ext cx="4783327" cy="3697685"/>
          </a:xfrm>
        </p:spPr>
        <p:txBody>
          <a:bodyPr anchor="ctr">
            <a:normAutofit/>
          </a:bodyPr>
          <a:lstStyle/>
          <a:p>
            <a:r>
              <a:rPr lang="tr-T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ED980-F0DE-419E-8E24-2FF772314EB5}"/>
              </a:ext>
            </a:extLst>
          </p:cNvPr>
          <p:cNvCxnSpPr/>
          <p:nvPr/>
        </p:nvCxnSpPr>
        <p:spPr>
          <a:xfrm>
            <a:off x="3488634" y="2400300"/>
            <a:ext cx="0" cy="2057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F807C-4026-4C7F-9475-7742AFC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905-05FF-46F8-A724-BB403E0604DD}" type="slidenum">
              <a:rPr lang="en-GB" smtClean="0"/>
              <a:t>2</a:t>
            </a:fld>
            <a:endParaRPr lang="en-GB" dirty="0"/>
          </a:p>
        </p:txBody>
      </p:sp>
      <p:pic>
        <p:nvPicPr>
          <p:cNvPr id="9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6960906" y="340314"/>
            <a:ext cx="1852894" cy="65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67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Discussion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537850" y="1810405"/>
            <a:ext cx="7926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is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resulting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blurry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normally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provided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laplacian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becomes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visible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tr-T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b="1" dirty="0" err="1">
                <a:solidFill>
                  <a:schemeClr val="accent1"/>
                </a:solidFill>
                <a:cs typeface="Calibri"/>
              </a:rPr>
              <a:t>Introduction</a:t>
            </a:r>
            <a:endParaRPr lang="tr-TR" b="1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90283" y="1236617"/>
            <a:ext cx="792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inpainting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reconstructing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intensities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surrounding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approximate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smooth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enough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Picture 2" descr="Historical image inpainting examples, ¯rst row presents the original..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90" y="3161209"/>
            <a:ext cx="5268686" cy="276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1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9FDD6-5558-43A0-9EC3-E2FA743F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4" y="1580158"/>
            <a:ext cx="4783327" cy="3697685"/>
          </a:xfrm>
        </p:spPr>
        <p:txBody>
          <a:bodyPr anchor="ctr">
            <a:normAutofit/>
          </a:bodyPr>
          <a:lstStyle/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tr-T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ED980-F0DE-419E-8E24-2FF772314EB5}"/>
              </a:ext>
            </a:extLst>
          </p:cNvPr>
          <p:cNvCxnSpPr/>
          <p:nvPr/>
        </p:nvCxnSpPr>
        <p:spPr>
          <a:xfrm>
            <a:off x="3488634" y="2400300"/>
            <a:ext cx="0" cy="2057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F807C-4026-4C7F-9475-7742AFC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905-05FF-46F8-A724-BB403E0604DD}" type="slidenum">
              <a:rPr lang="en-GB" smtClean="0"/>
              <a:t>4</a:t>
            </a:fld>
            <a:endParaRPr lang="en-GB" dirty="0"/>
          </a:p>
        </p:txBody>
      </p:sp>
      <p:pic>
        <p:nvPicPr>
          <p:cNvPr id="9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6960906" y="340314"/>
            <a:ext cx="1852894" cy="6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441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Method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90283" y="1236617"/>
            <a:ext cx="792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laplacian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smoothing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Similarly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it can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intensities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converted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simultaneously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as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Dikdörtgen 2"/>
          <p:cNvSpPr/>
          <p:nvPr/>
        </p:nvSpPr>
        <p:spPr>
          <a:xfrm>
            <a:off x="1808727" y="2798850"/>
            <a:ext cx="54977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i, j 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( 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i+1, j 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i-1, j 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i, j+1 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i, j-1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= 0</a:t>
            </a:r>
            <a:endParaRPr lang="tr-T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İçerik Yer Tutucusu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70" y="3600659"/>
            <a:ext cx="2193603" cy="1975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56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err="1">
                <a:solidFill>
                  <a:schemeClr val="accent1"/>
                </a:solidFill>
                <a:cs typeface="Calibri"/>
              </a:rPr>
              <a:t>Method</a:t>
            </a:r>
            <a:endParaRPr lang="tr-TR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90283" y="1236617"/>
            <a:ext cx="792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it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additional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side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ghost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ways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copying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However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as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set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395695" y="3474461"/>
            <a:ext cx="3658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North side: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1, j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-  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2, j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South side: 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ni+2, j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ni+1, j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West side: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i, 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i, 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0</a:t>
            </a:r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East side: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i, nj+2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i, nj+1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Method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90283" y="1236617"/>
            <a:ext cx="792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whose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intensities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equated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mask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specifying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positions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Dikdörtgen 2"/>
          <p:cNvSpPr/>
          <p:nvPr/>
        </p:nvSpPr>
        <p:spPr>
          <a:xfrm>
            <a:off x="4021050" y="3837758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i, j </a:t>
            </a:r>
            <a:r>
              <a:rPr lang="tr-T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tr-T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tr-T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tr-T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</a:t>
            </a:r>
          </a:p>
        </p:txBody>
      </p:sp>
    </p:spTree>
    <p:extLst>
      <p:ext uri="{BB962C8B-B14F-4D97-AF65-F5344CB8AC3E}">
        <p14:creationId xmlns:p14="http://schemas.microsoft.com/office/powerpoint/2010/main" val="104673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/>
          <p:cNvCxnSpPr/>
          <p:nvPr/>
        </p:nvCxnSpPr>
        <p:spPr>
          <a:xfrm flipV="1">
            <a:off x="590283" y="1090260"/>
            <a:ext cx="8044872" cy="1"/>
          </a:xfrm>
          <a:prstGeom prst="line">
            <a:avLst/>
          </a:prstGeom>
          <a:ln w="19050">
            <a:solidFill>
              <a:srgbClr val="078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115300" y="6438900"/>
            <a:ext cx="6985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4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7539373" y="191588"/>
            <a:ext cx="1604627" cy="5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590283" y="444137"/>
            <a:ext cx="6716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dirty="0" err="1">
                <a:solidFill>
                  <a:schemeClr val="accent1"/>
                </a:solidFill>
                <a:cs typeface="Calibri"/>
              </a:rPr>
              <a:t>Method</a:t>
            </a:r>
            <a:endParaRPr lang="tr-T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90283" y="1236617"/>
            <a:ext cx="792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converted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converted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ghost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resultant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obtained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3" y="3005532"/>
            <a:ext cx="7833630" cy="19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9FDD6-5558-43A0-9EC3-E2FA743F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4" y="1580158"/>
            <a:ext cx="4783327" cy="3697685"/>
          </a:xfrm>
        </p:spPr>
        <p:txBody>
          <a:bodyPr anchor="ctr">
            <a:normAutofit/>
          </a:bodyPr>
          <a:lstStyle/>
          <a:p>
            <a:r>
              <a:rPr lang="tr-TR" sz="2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tr-T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ED980-F0DE-419E-8E24-2FF772314EB5}"/>
              </a:ext>
            </a:extLst>
          </p:cNvPr>
          <p:cNvCxnSpPr/>
          <p:nvPr/>
        </p:nvCxnSpPr>
        <p:spPr>
          <a:xfrm>
            <a:off x="3488634" y="2400300"/>
            <a:ext cx="0" cy="2057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F807C-4026-4C7F-9475-7742AFC6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905-05FF-46F8-A724-BB403E0604DD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Google Shape;161;p25" descr="D:\MARIA\DOCENCIA\_MASTER\MASTER (2013-2014)\WEB MASTER\TEMPLATE PPT\Basic logo.png"/>
          <p:cNvPicPr preferRelativeResize="0"/>
          <p:nvPr/>
        </p:nvPicPr>
        <p:blipFill rotWithShape="1">
          <a:blip r:embed="rId3">
            <a:alphaModFix/>
          </a:blip>
          <a:srcRect l="3358" b="12605"/>
          <a:stretch/>
        </p:blipFill>
        <p:spPr>
          <a:xfrm>
            <a:off x="6960906" y="340314"/>
            <a:ext cx="1852894" cy="6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3049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àster3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274857"/>
      </a:accent1>
      <a:accent2>
        <a:srgbClr val="287D7D"/>
      </a:accent2>
      <a:accent3>
        <a:srgbClr val="75C5B1"/>
      </a:accent3>
      <a:accent4>
        <a:srgbClr val="1C344C"/>
      </a:accent4>
      <a:accent5>
        <a:srgbClr val="575757"/>
      </a:accent5>
      <a:accent6>
        <a:srgbClr val="BDA799"/>
      </a:accent6>
      <a:hlink>
        <a:srgbClr val="8AF0BA"/>
      </a:hlink>
      <a:folHlink>
        <a:srgbClr val="F0B5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796</Words>
  <Application>Microsoft Office PowerPoint</Application>
  <PresentationFormat>Ekran Gösterisi (4:3)</PresentationFormat>
  <Paragraphs>179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1" baseType="lpstr">
      <vt:lpstr>Tema de Office</vt:lpstr>
      <vt:lpstr>PowerPoint Sunusu</vt:lpstr>
      <vt:lpstr>Index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Aras</cp:lastModifiedBy>
  <cp:revision>78</cp:revision>
  <dcterms:modified xsi:type="dcterms:W3CDTF">2021-10-14T10:51:32Z</dcterms:modified>
</cp:coreProperties>
</file>